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66" r:id="rId2"/>
    <p:sldId id="279" r:id="rId3"/>
    <p:sldId id="271" r:id="rId4"/>
    <p:sldId id="268" r:id="rId5"/>
    <p:sldId id="273" r:id="rId6"/>
    <p:sldId id="272" r:id="rId7"/>
    <p:sldId id="267" r:id="rId8"/>
    <p:sldId id="270" r:id="rId9"/>
    <p:sldId id="274" r:id="rId10"/>
    <p:sldId id="278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2242F"/>
    <a:srgbClr val="9E4047"/>
    <a:srgbClr val="A93D4F"/>
    <a:srgbClr val="DE28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888" y="-2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8603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1023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453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39860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79984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72982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66569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3917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456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547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7879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1444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3577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3004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3252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733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9F471-7B87-4717-B26E-A5A5CA014D4F}" type="datetimeFigureOut">
              <a:rPr lang="es-MX" smtClean="0"/>
              <a:pPr/>
              <a:t>14/04/2016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D69E1A-F018-45A1-854E-4E5D8E034E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7537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446010" y="1891863"/>
            <a:ext cx="12725127" cy="3357859"/>
          </a:xfrm>
        </p:spPr>
        <p:txBody>
          <a:bodyPr/>
          <a:lstStyle/>
          <a:p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b="1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b="1" dirty="0" smtClean="0"/>
              <a:t>CELEBRACIÓN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b="1" dirty="0" smtClean="0"/>
              <a:t>DÍA INTERNACIONAL DEL LIBRO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n-U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> </a:t>
            </a:r>
            <a:br>
              <a:rPr lang="es-CL" sz="7200" dirty="0" smtClean="0"/>
            </a:b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ES" sz="7200" dirty="0" smtClean="0"/>
              <a:t>2016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E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E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E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E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r>
              <a:rPr lang="es-ES" sz="7200" dirty="0" smtClean="0"/>
              <a:t> </a:t>
            </a:r>
            <a:r>
              <a:rPr lang="es-CL" sz="7200" dirty="0" smtClean="0"/>
              <a:t/>
            </a:r>
            <a:br>
              <a:rPr lang="es-CL" sz="7200" dirty="0" smtClean="0"/>
            </a:br>
            <a:endParaRPr lang="es-MX" sz="7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147" name="Imagen 1" descr="https://corriendolavozcontenidos.files.wordpress.com/2012/04/dia_del_libro_2012.jpg"/>
          <p:cNvPicPr>
            <a:picLocks noChangeAspect="1" noChangeArrowheads="1"/>
          </p:cNvPicPr>
          <p:nvPr/>
        </p:nvPicPr>
        <p:blipFill>
          <a:blip r:embed="rId2" cstate="print"/>
          <a:srcRect b="21257"/>
          <a:stretch>
            <a:fillRect/>
          </a:stretch>
        </p:blipFill>
        <p:spPr bwMode="auto">
          <a:xfrm>
            <a:off x="2482631" y="2837795"/>
            <a:ext cx="6882756" cy="3382688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891862" y="1516413"/>
            <a:ext cx="756744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9E4047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CELEBRACIÓN</a:t>
            </a:r>
            <a:endParaRPr kumimoji="0" lang="es-CL" sz="1100" b="0" i="0" u="none" strike="noStrike" cap="none" normalizeH="0" baseline="0" dirty="0" smtClean="0">
              <a:ln>
                <a:noFill/>
              </a:ln>
              <a:solidFill>
                <a:srgbClr val="9E4047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9E4047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DÍA INTERNACIONAL DEL LIBRO</a:t>
            </a:r>
            <a:endParaRPr kumimoji="0" lang="es-CL" sz="1100" b="0" i="0" u="none" strike="noStrike" cap="none" normalizeH="0" baseline="0" dirty="0" smtClean="0">
              <a:ln>
                <a:noFill/>
              </a:ln>
              <a:solidFill>
                <a:srgbClr val="9E4047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rgbClr val="9E4047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04040" y="110353"/>
            <a:ext cx="4051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>
                <a:solidFill>
                  <a:srgbClr val="C00000"/>
                </a:solidFill>
                <a:latin typeface="+mj-lt"/>
              </a:rPr>
              <a:t>Colegio de Asís</a:t>
            </a:r>
            <a:endParaRPr lang="es-CL" sz="32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4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61999" y="679124"/>
            <a:ext cx="830317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ES" sz="3800" u="sng" dirty="0" smtClean="0"/>
              <a:t> Feria del libro</a:t>
            </a:r>
            <a:r>
              <a:rPr lang="es-ES" sz="3800" dirty="0" smtClean="0"/>
              <a:t>: Cada curso debe presentar un stand con lo siguiente:</a:t>
            </a:r>
            <a:endParaRPr lang="es-CL" sz="3800" dirty="0" smtClean="0"/>
          </a:p>
          <a:p>
            <a:r>
              <a:rPr lang="es-ES" sz="3800" dirty="0" smtClean="0"/>
              <a:t>- </a:t>
            </a:r>
            <a:r>
              <a:rPr lang="es-ES" sz="3600" dirty="0" smtClean="0"/>
              <a:t>Toldo</a:t>
            </a:r>
            <a:endParaRPr lang="es-CL" sz="3600" dirty="0" smtClean="0"/>
          </a:p>
          <a:p>
            <a:r>
              <a:rPr lang="es-ES" sz="3600" dirty="0" smtClean="0"/>
              <a:t>- Nombre del libro</a:t>
            </a:r>
            <a:endParaRPr lang="es-CL" sz="3600" dirty="0" smtClean="0"/>
          </a:p>
          <a:p>
            <a:r>
              <a:rPr lang="es-ES" sz="3600" dirty="0" smtClean="0"/>
              <a:t>- Información relevante del libro.</a:t>
            </a:r>
          </a:p>
          <a:p>
            <a:pPr>
              <a:buFontTx/>
              <a:buChar char="-"/>
            </a:pPr>
            <a:r>
              <a:rPr lang="es-ES" sz="3600" dirty="0" smtClean="0"/>
              <a:t> Souvenir.</a:t>
            </a:r>
            <a:endParaRPr lang="es-CL" sz="3600" dirty="0" smtClean="0"/>
          </a:p>
          <a:p>
            <a:pPr>
              <a:buFontTx/>
              <a:buChar char="-"/>
            </a:pPr>
            <a:r>
              <a:rPr lang="es-ES" sz="3600" dirty="0" smtClean="0"/>
              <a:t> Personajes del libro. </a:t>
            </a:r>
            <a:endParaRPr lang="es-C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il_fi" descr="http://www.lovevalencia.com/wp-content/uploads/2012/03/dia-del-libro-e13322423702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5020" y="662150"/>
            <a:ext cx="4855780" cy="3166813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62607" y="4090569"/>
            <a:ext cx="121920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7225" algn="l"/>
                <a:tab pos="3094038" algn="ctr"/>
              </a:tabLst>
            </a:pPr>
            <a:r>
              <a:rPr kumimoji="0" lang="es-CL" sz="22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Un libro abierto es un cerebro que habla,</a:t>
            </a:r>
            <a:endParaRPr kumimoji="0" lang="es-CL" sz="1100" b="0" i="0" u="none" strike="noStrike" cap="none" normalizeH="0" baseline="0" dirty="0" smtClean="0">
              <a:ln>
                <a:noFill/>
              </a:ln>
              <a:solidFill>
                <a:srgbClr val="72242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7225" algn="l"/>
                <a:tab pos="3094038" algn="ctr"/>
              </a:tabLst>
            </a:pPr>
            <a:r>
              <a:rPr kumimoji="0" lang="es-CL" sz="22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Cerrado, un amigo que espera;</a:t>
            </a:r>
            <a:endParaRPr kumimoji="0" lang="es-CL" sz="1100" b="0" i="0" u="none" strike="noStrike" cap="none" normalizeH="0" baseline="0" dirty="0" smtClean="0">
              <a:ln>
                <a:noFill/>
              </a:ln>
              <a:solidFill>
                <a:srgbClr val="72242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7225" algn="l"/>
                <a:tab pos="3094038" algn="ctr"/>
              </a:tabLst>
            </a:pPr>
            <a:r>
              <a:rPr kumimoji="0" lang="es-CL" sz="22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Olvidado, un alma que perdona;</a:t>
            </a:r>
            <a:endParaRPr kumimoji="0" lang="es-CL" sz="1100" b="0" i="0" u="none" strike="noStrike" cap="none" normalizeH="0" baseline="0" dirty="0" smtClean="0">
              <a:ln>
                <a:noFill/>
              </a:ln>
              <a:solidFill>
                <a:srgbClr val="72242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7225" algn="l"/>
                <a:tab pos="3094038" algn="ctr"/>
              </a:tabLst>
            </a:pPr>
            <a:r>
              <a:rPr kumimoji="0" lang="es-CL" sz="22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Destruido, un coraz</a:t>
            </a:r>
            <a:r>
              <a:rPr kumimoji="0" lang="es-CL" sz="22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CL" sz="22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que llora.</a:t>
            </a:r>
            <a:endParaRPr kumimoji="0" lang="es-CL" sz="1100" b="0" i="0" u="none" strike="noStrike" cap="none" normalizeH="0" baseline="0" dirty="0" smtClean="0">
              <a:ln>
                <a:noFill/>
              </a:ln>
              <a:solidFill>
                <a:srgbClr val="72242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7225" algn="l"/>
                <a:tab pos="3094038" algn="ctr"/>
              </a:tabLst>
            </a:pPr>
            <a:r>
              <a:rPr kumimoji="0" lang="es-CL" sz="18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(Proverbio hind</a:t>
            </a:r>
            <a:r>
              <a:rPr kumimoji="0" lang="es-CL" sz="18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s-CL" sz="1800" b="1" i="0" u="none" strike="noStrike" cap="none" normalizeH="0" baseline="0" dirty="0" smtClean="0">
                <a:ln>
                  <a:noFill/>
                </a:ln>
                <a:solidFill>
                  <a:srgbClr val="72242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rgbClr val="72242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6386" y="1797269"/>
            <a:ext cx="8769506" cy="32035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3200" dirty="0" smtClean="0"/>
              <a:t> 			</a:t>
            </a:r>
            <a:r>
              <a:rPr lang="es-ES" sz="4800" dirty="0" smtClean="0">
                <a:solidFill>
                  <a:schemeClr val="tx1"/>
                </a:solidFill>
              </a:rPr>
              <a:t>Es una conmemoración celebrada a nivel mundial con el objetivo de fomentar la lectura.</a:t>
            </a:r>
            <a:endParaRPr lang="es-CL" sz="4800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803460" y="614856"/>
            <a:ext cx="8596668" cy="948676"/>
          </a:xfrm>
        </p:spPr>
        <p:txBody>
          <a:bodyPr>
            <a:normAutofit/>
          </a:bodyPr>
          <a:lstStyle/>
          <a:p>
            <a:r>
              <a:rPr lang="es-CL" sz="4800" dirty="0" smtClean="0"/>
              <a:t>		</a:t>
            </a:r>
            <a:r>
              <a:rPr lang="es-CL" sz="4800" dirty="0" smtClean="0">
                <a:solidFill>
                  <a:srgbClr val="72242F"/>
                </a:solidFill>
              </a:rPr>
              <a:t>   </a:t>
            </a:r>
            <a:r>
              <a:rPr lang="es-CL" sz="4800" u="sng" dirty="0" smtClean="0">
                <a:solidFill>
                  <a:srgbClr val="A93D4F"/>
                </a:solidFill>
              </a:rPr>
              <a:t>Día del libro</a:t>
            </a:r>
            <a:endParaRPr lang="es-CL" sz="4800" u="sng" dirty="0">
              <a:solidFill>
                <a:srgbClr val="A93D4F"/>
              </a:solidFill>
            </a:endParaRPr>
          </a:p>
        </p:txBody>
      </p:sp>
      <p:pic>
        <p:nvPicPr>
          <p:cNvPr id="25604" name="Picture 4" descr="http://www.laregion.es/media/laregion/images/2015/04/22/20150422125045204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0097" y="4060265"/>
            <a:ext cx="2692372" cy="2483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355827" y="1025287"/>
          <a:ext cx="8087712" cy="5362956"/>
        </p:xfrm>
        <a:graphic>
          <a:graphicData uri="http://schemas.openxmlformats.org/drawingml/2006/table">
            <a:tbl>
              <a:tblPr/>
              <a:tblGrid>
                <a:gridCol w="1481960"/>
                <a:gridCol w="3988675"/>
                <a:gridCol w="261707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solidFill>
                            <a:srgbClr val="72242F"/>
                          </a:solidFill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Curso</a:t>
                      </a:r>
                      <a:endParaRPr lang="es-CL" sz="1800" b="1" dirty="0">
                        <a:solidFill>
                          <a:srgbClr val="72242F"/>
                        </a:solidFill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solidFill>
                            <a:srgbClr val="72242F"/>
                          </a:solidFill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Libro</a:t>
                      </a:r>
                      <a:endParaRPr lang="es-CL" sz="1800" b="1" dirty="0">
                        <a:solidFill>
                          <a:srgbClr val="72242F"/>
                        </a:solidFill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solidFill>
                            <a:srgbClr val="72242F"/>
                          </a:solidFill>
                          <a:latin typeface="+mj-lt"/>
                          <a:ea typeface="Calibri"/>
                          <a:cs typeface="Times New Roman"/>
                        </a:rPr>
                        <a:t>Docente a Cargo</a:t>
                      </a:r>
                      <a:endParaRPr lang="es-CL" sz="1800" b="1" dirty="0">
                        <a:solidFill>
                          <a:srgbClr val="72242F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K°A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 err="1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Hansel</a:t>
                      </a:r>
                      <a:r>
                        <a:rPr lang="es-CL" sz="1800" b="0" dirty="0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 y </a:t>
                      </a:r>
                      <a:r>
                        <a:rPr lang="es-CL" sz="1800" b="0" dirty="0" err="1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Gretel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Andrea Becerra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1°A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Caperucita roja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Karina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Valenzuela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1°C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Blanca Nieves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Catherine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Ruiz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2°A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Rapunzel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Paula Núñez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2°C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Cenicienta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Romina Navarrete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+mj-lt"/>
                          <a:ea typeface="Calibri"/>
                          <a:cs typeface="Times New Roman"/>
                        </a:rPr>
                        <a:t>3°A</a:t>
                      </a:r>
                      <a:endParaRPr lang="es-CL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El libro de la Selva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Romina Cea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3°B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El gato con botas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Doris Agurto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3°C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Peter Pan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err="1" smtClean="0">
                          <a:latin typeface="+mj-lt"/>
                          <a:ea typeface="Calibri"/>
                          <a:cs typeface="Times New Roman"/>
                        </a:rPr>
                        <a:t>Denisse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L" sz="18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Poblete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4°A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Aladín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Javier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L" sz="18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Heeren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4°B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Pinocho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Carolina Garrido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5°A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El mago de Oz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Jessica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Roa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5°B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Narnia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Nicole  Sánchez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6°A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Alicia en el país de las maravillas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Lorena Gálvez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6°B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El señor de los anillos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Romina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Muñoz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7°A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Harry Potter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Stephanie  Herrera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Calibri"/>
                          <a:cs typeface="Times New Roman"/>
                        </a:rPr>
                        <a:t>8°A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err="1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Star</a:t>
                      </a:r>
                      <a:r>
                        <a:rPr lang="es-ES" sz="1800" b="0" dirty="0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s-ES" sz="1800" b="0" dirty="0" err="1" smtClean="0">
                          <a:latin typeface="+mj-lt"/>
                          <a:ea typeface="Arial Unicode MS" pitchFamily="34" charset="-128"/>
                          <a:cs typeface="Arial Unicode MS" pitchFamily="34" charset="-128"/>
                        </a:rPr>
                        <a:t>Wars</a:t>
                      </a:r>
                      <a:endParaRPr lang="es-CL" sz="1800" b="0" dirty="0">
                        <a:latin typeface="+mj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latin typeface="+mj-lt"/>
                          <a:ea typeface="Calibri"/>
                          <a:cs typeface="Times New Roman"/>
                        </a:rPr>
                        <a:t>Luis</a:t>
                      </a:r>
                      <a:r>
                        <a:rPr lang="es-CL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Saavedra</a:t>
                      </a:r>
                      <a:endParaRPr lang="es-CL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087827" y="346828"/>
            <a:ext cx="849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Tema: </a:t>
            </a:r>
            <a:r>
              <a:rPr lang="es-CL" sz="2800" dirty="0" smtClean="0">
                <a:solidFill>
                  <a:srgbClr val="9E4047"/>
                </a:solidFill>
              </a:rPr>
              <a:t>“Libros que se convirtieron en película” </a:t>
            </a:r>
            <a:endParaRPr lang="es-CL" sz="2800" dirty="0">
              <a:solidFill>
                <a:srgbClr val="9E404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03004" y="3862551"/>
            <a:ext cx="5550044" cy="1137862"/>
          </a:xfrm>
        </p:spPr>
        <p:txBody>
          <a:bodyPr>
            <a:normAutofit/>
          </a:bodyPr>
          <a:lstStyle/>
          <a:p>
            <a:r>
              <a:rPr lang="es-CL" sz="6600" b="1" dirty="0" smtClean="0">
                <a:solidFill>
                  <a:srgbClr val="A93D4F"/>
                </a:solidFill>
              </a:rPr>
              <a:t>ACTIVIDADES</a:t>
            </a:r>
            <a:endParaRPr lang="es-CL" sz="6600" b="1" dirty="0">
              <a:solidFill>
                <a:srgbClr val="A93D4F"/>
              </a:solidFill>
            </a:endParaRPr>
          </a:p>
        </p:txBody>
      </p:sp>
      <p:pic>
        <p:nvPicPr>
          <p:cNvPr id="10242" name="Picture 2" descr="https://huelvatecas.files.wordpress.com/2010/06/ver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3865" y="444062"/>
            <a:ext cx="3596618" cy="356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3187" y="601810"/>
            <a:ext cx="10248179" cy="540485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es-ES" sz="3000" b="1" dirty="0" smtClean="0">
                <a:solidFill>
                  <a:srgbClr val="9E4047"/>
                </a:solidFill>
              </a:rPr>
              <a:t> Concurso de conocimiento literario </a:t>
            </a:r>
            <a:r>
              <a:rPr lang="es-ES" sz="2600" b="1" dirty="0" smtClean="0">
                <a:solidFill>
                  <a:schemeClr val="tx1"/>
                </a:solidFill>
              </a:rPr>
              <a:t>(Martes 19 de abril)</a:t>
            </a:r>
            <a:r>
              <a:rPr lang="es-ES" sz="2600" dirty="0" smtClean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chemeClr val="tx1"/>
                </a:solidFill>
              </a:rPr>
              <a:t>     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chemeClr val="tx1"/>
                </a:solidFill>
              </a:rPr>
              <a:t>      Cada profesor(a) jefe deberá escoger a 2 niños y 2 niñas que manejen los contenidos de la asignatura de Lenguaje y Comunicación. Los estudiantes competirán en una yincana literaria por etapas.</a:t>
            </a:r>
            <a:endParaRPr lang="es-ES" sz="2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s-ES" sz="2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s-ES" sz="2800" dirty="0" smtClean="0">
                <a:solidFill>
                  <a:schemeClr val="tx1"/>
                </a:solidFill>
              </a:rPr>
              <a:t> Horario: Kínder A, 1º ciclo y 2° ciclo  10:00 am. a 11:15 am.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800" dirty="0" smtClean="0">
                <a:solidFill>
                  <a:srgbClr val="A93D4F"/>
                </a:solidFill>
              </a:rPr>
              <a:t> </a:t>
            </a:r>
            <a:r>
              <a:rPr lang="es-ES" sz="2800" dirty="0" smtClean="0">
                <a:solidFill>
                  <a:schemeClr val="tx1"/>
                </a:solidFill>
              </a:rPr>
              <a:t>Jurado: Tía Karen Meneses.</a:t>
            </a:r>
            <a:endParaRPr lang="es-CL" sz="2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chemeClr val="tx1"/>
                </a:solidFill>
              </a:rPr>
              <a:t>               Tía Francisca Bastías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A93D4F"/>
                </a:solidFill>
              </a:rPr>
              <a:t>-</a:t>
            </a:r>
            <a:r>
              <a:rPr lang="es-ES" sz="2800" dirty="0" smtClean="0">
                <a:solidFill>
                  <a:schemeClr val="tx1"/>
                </a:solidFill>
              </a:rPr>
              <a:t> Animación: Prof. Luis Saavedra. </a:t>
            </a:r>
            <a:endParaRPr lang="es-CL" sz="2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A93D4F"/>
                </a:solidFill>
              </a:rPr>
              <a:t>-</a:t>
            </a:r>
            <a:r>
              <a:rPr lang="es-ES" sz="2800" dirty="0" smtClean="0">
                <a:solidFill>
                  <a:schemeClr val="tx1"/>
                </a:solidFill>
              </a:rPr>
              <a:t> Coordinación: Tía Doris y tía Stephanie.</a:t>
            </a:r>
            <a:endParaRPr lang="es-CL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s-ES" sz="2800" b="1" dirty="0" smtClean="0">
              <a:solidFill>
                <a:schemeClr val="tx1"/>
              </a:solidFill>
            </a:endParaRPr>
          </a:p>
          <a:p>
            <a:endParaRPr lang="es-ES" sz="2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ES" sz="2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ES" sz="2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ES" sz="2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CL" sz="2800" dirty="0" smtClean="0">
              <a:solidFill>
                <a:schemeClr val="tx1"/>
              </a:solidFill>
            </a:endParaRPr>
          </a:p>
          <a:p>
            <a:endParaRPr lang="es-CL" sz="2800" dirty="0">
              <a:solidFill>
                <a:schemeClr val="tx1"/>
              </a:solidFill>
            </a:endParaRPr>
          </a:p>
        </p:txBody>
      </p:sp>
      <p:pic>
        <p:nvPicPr>
          <p:cNvPr id="9218" name="Picture 2" descr="http://www.iemcristorey.edu.co/periodico/wp-content/uploads/2014/12/Im%C3%A1genes-de-Ni%C3%B1os-Leyendo-14.gif"/>
          <p:cNvPicPr>
            <a:picLocks noChangeAspect="1" noChangeArrowheads="1"/>
          </p:cNvPicPr>
          <p:nvPr/>
        </p:nvPicPr>
        <p:blipFill>
          <a:blip r:embed="rId2" cstate="print"/>
          <a:srcRect l="2606" t="4702" r="2935" b="4900"/>
          <a:stretch>
            <a:fillRect/>
          </a:stretch>
        </p:blipFill>
        <p:spPr bwMode="auto">
          <a:xfrm>
            <a:off x="7094483" y="4130328"/>
            <a:ext cx="1923392" cy="2475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2 Marcador de texto"/>
          <p:cNvSpPr>
            <a:spLocks noGrp="1"/>
          </p:cNvSpPr>
          <p:nvPr>
            <p:ph type="title"/>
          </p:nvPr>
        </p:nvSpPr>
        <p:spPr>
          <a:xfrm>
            <a:off x="346248" y="609599"/>
            <a:ext cx="7552276" cy="497139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3200" b="1" dirty="0" smtClean="0">
                <a:solidFill>
                  <a:srgbClr val="9E4047"/>
                </a:solidFill>
              </a:rPr>
              <a:t> Caracterización </a:t>
            </a:r>
            <a:r>
              <a:rPr lang="es-ES" sz="2600" b="1" dirty="0" smtClean="0">
                <a:solidFill>
                  <a:schemeClr val="tx1"/>
                </a:solidFill>
              </a:rPr>
              <a:t>(Miércoles 20 de abril)</a:t>
            </a:r>
          </a:p>
          <a:p>
            <a:r>
              <a:rPr lang="es-ES" sz="3200" b="1" dirty="0" smtClean="0">
                <a:solidFill>
                  <a:schemeClr val="tx1"/>
                </a:solidFill>
              </a:rPr>
              <a:t/>
            </a:r>
            <a:br>
              <a:rPr lang="es-ES" sz="3200" b="1" dirty="0" smtClean="0">
                <a:solidFill>
                  <a:schemeClr val="tx1"/>
                </a:solidFill>
              </a:rPr>
            </a:br>
            <a:r>
              <a:rPr lang="es-ES" sz="2800" b="1" dirty="0" smtClean="0">
                <a:solidFill>
                  <a:schemeClr val="tx1"/>
                </a:solidFill>
              </a:rPr>
              <a:t>   </a:t>
            </a:r>
            <a:r>
              <a:rPr lang="es-ES" sz="2800" dirty="0" smtClean="0">
                <a:solidFill>
                  <a:schemeClr val="tx1"/>
                </a:solidFill>
              </a:rPr>
              <a:t>Cada profesor(a) jefe deberá escoger de 2 a 4 estudiantes para que caractericen a los personajes principales de la obra que le corresponde a cada curso. </a:t>
            </a:r>
            <a:br>
              <a:rPr lang="es-ES" sz="2800" dirty="0" smtClean="0">
                <a:solidFill>
                  <a:schemeClr val="tx1"/>
                </a:solidFill>
              </a:rPr>
            </a:br>
            <a:r>
              <a:rPr lang="es-ES" sz="2800" b="1" dirty="0" smtClean="0">
                <a:solidFill>
                  <a:schemeClr val="tx1"/>
                </a:solidFill>
              </a:rPr>
              <a:t/>
            </a:r>
            <a:br>
              <a:rPr lang="es-ES" sz="2800" b="1" dirty="0" smtClean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- Horario: Durante la jornada de la mañana.</a:t>
            </a:r>
            <a:endParaRPr lang="es-CL" sz="2800" dirty="0" smtClean="0">
              <a:solidFill>
                <a:schemeClr val="tx1"/>
              </a:solidFill>
            </a:endParaRPr>
          </a:p>
          <a:p>
            <a:r>
              <a:rPr lang="es-ES" sz="2800" dirty="0" smtClean="0">
                <a:solidFill>
                  <a:schemeClr val="tx1"/>
                </a:solidFill>
              </a:rPr>
              <a:t>- Coordinación: Profesoras de Lenguaje y Comunicación de 1° y 2° ciclo.</a:t>
            </a:r>
            <a:endParaRPr lang="es-CL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s-ES" sz="2400" b="1" dirty="0" smtClean="0">
              <a:solidFill>
                <a:schemeClr val="tx1"/>
              </a:solidFill>
            </a:endParaRPr>
          </a:p>
          <a:p>
            <a:endParaRPr lang="es-ES" sz="24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ES" sz="24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ES" sz="24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ES" sz="24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CL" sz="2400" dirty="0" smtClean="0">
              <a:solidFill>
                <a:schemeClr val="tx1"/>
              </a:solidFill>
            </a:endParaRPr>
          </a:p>
          <a:p>
            <a:endParaRPr lang="es-CL" sz="2400" dirty="0">
              <a:solidFill>
                <a:schemeClr val="tx1"/>
              </a:solidFill>
            </a:endParaRPr>
          </a:p>
        </p:txBody>
      </p:sp>
      <p:pic>
        <p:nvPicPr>
          <p:cNvPr id="4099" name="Picture 3" descr="http://i51.twenga.com/juegos-y-juguetes/disfraces-infantiles/rubbies-disfraz-de-harry-tp_7156263641683321907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8279" y="3148331"/>
            <a:ext cx="1605360" cy="3394385"/>
          </a:xfrm>
          <a:prstGeom prst="rect">
            <a:avLst/>
          </a:prstGeom>
          <a:noFill/>
        </p:spPr>
      </p:pic>
      <p:pic>
        <p:nvPicPr>
          <p:cNvPr id="11" name="10 Imagen" descr="http://www.dondisfraz.com/media/catalog/product/cache/1/image/1200x/040ec09b1e35df139433887a97daa66f/d/i/disfraz-gato-botas-puss-infantil.jpg"/>
          <p:cNvPicPr/>
          <p:nvPr/>
        </p:nvPicPr>
        <p:blipFill>
          <a:blip r:embed="rId3" cstate="print"/>
          <a:srcRect l="10649"/>
          <a:stretch>
            <a:fillRect/>
          </a:stretch>
        </p:blipFill>
        <p:spPr bwMode="auto">
          <a:xfrm>
            <a:off x="8576439" y="725210"/>
            <a:ext cx="1497724" cy="28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67406" y="225311"/>
            <a:ext cx="880766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3000" b="1" dirty="0" smtClean="0">
                <a:solidFill>
                  <a:srgbClr val="9E4047"/>
                </a:solidFill>
              </a:rPr>
              <a:t> Presentación obras </a:t>
            </a:r>
            <a:r>
              <a:rPr lang="es-ES" sz="2600" b="1" dirty="0" smtClean="0"/>
              <a:t>(Jueves 21 de abril)</a:t>
            </a:r>
          </a:p>
          <a:p>
            <a:r>
              <a:rPr lang="es-ES" sz="3200" dirty="0" smtClean="0"/>
              <a:t>       </a:t>
            </a:r>
          </a:p>
          <a:p>
            <a:r>
              <a:rPr lang="es-ES" sz="3200" dirty="0" smtClean="0"/>
              <a:t>      </a:t>
            </a:r>
            <a:r>
              <a:rPr lang="es-ES" sz="2800" dirty="0" smtClean="0"/>
              <a:t>Se presentarán obras preparadas por los estudiantes de 5° y 6° básico a cargo de la profesora Doris y Stephanie, respectivamente. Se entregará horario de visitas por curso a cada profesor(a) de asignatura el día previo a la presentación.</a:t>
            </a:r>
          </a:p>
          <a:p>
            <a:endParaRPr lang="es-CL" sz="3000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79280">
            <a:off x="1154824" y="3733637"/>
            <a:ext cx="46482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5687">
            <a:off x="6403263" y="3765496"/>
            <a:ext cx="3705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57201" y="650976"/>
            <a:ext cx="106259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3000" b="1" dirty="0" smtClean="0">
                <a:solidFill>
                  <a:srgbClr val="9E4047"/>
                </a:solidFill>
              </a:rPr>
              <a:t> “Feria del libro” y Día del disfraz” </a:t>
            </a:r>
            <a:r>
              <a:rPr lang="es-ES" sz="2600" b="1" dirty="0" smtClean="0"/>
              <a:t>(Viernes 22 de abril)</a:t>
            </a:r>
          </a:p>
        </p:txBody>
      </p:sp>
      <p:pic>
        <p:nvPicPr>
          <p:cNvPr id="3" name="2 Imagen" descr="http://static2.disfrazzes.com/productos/foto-YY00566.jpg"/>
          <p:cNvPicPr/>
          <p:nvPr/>
        </p:nvPicPr>
        <p:blipFill>
          <a:blip r:embed="rId2" cstate="print"/>
          <a:srcRect l="29995" t="4536" r="29123" b="5567"/>
          <a:stretch>
            <a:fillRect/>
          </a:stretch>
        </p:blipFill>
        <p:spPr bwMode="auto">
          <a:xfrm>
            <a:off x="7583204" y="1862945"/>
            <a:ext cx="2076779" cy="349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672660" y="1507156"/>
            <a:ext cx="82033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ES" sz="3200" u="sng" dirty="0" smtClean="0"/>
              <a:t> Mejor Disfraz</a:t>
            </a:r>
            <a:r>
              <a:rPr lang="es-ES" sz="3200" dirty="0" smtClean="0"/>
              <a:t>: Ese día todos los estudiantes pueden venir disfrazados de algún personaje del libro que les corresponde por curso. </a:t>
            </a:r>
          </a:p>
          <a:p>
            <a:pPr lvl="0"/>
            <a:endParaRPr lang="es-ES" sz="3200" dirty="0" smtClean="0"/>
          </a:p>
          <a:p>
            <a:pPr lvl="0"/>
            <a:r>
              <a:rPr lang="es-CL" sz="3200" dirty="0" smtClean="0"/>
              <a:t> </a:t>
            </a:r>
          </a:p>
        </p:txBody>
      </p:sp>
      <p:pic>
        <p:nvPicPr>
          <p:cNvPr id="6146" name="Picture 2" descr="http://i50.twenga.com/juegos-y-juguetes/disfraces-infantiles/disfraz-de-blancanieves-y-tp_9042951276627999597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0685" y="3184635"/>
            <a:ext cx="1896357" cy="3112103"/>
          </a:xfrm>
          <a:prstGeom prst="rect">
            <a:avLst/>
          </a:prstGeom>
          <a:noFill/>
        </p:spPr>
      </p:pic>
      <p:pic>
        <p:nvPicPr>
          <p:cNvPr id="6148" name="Picture 4" descr="http://www.disfraceslocos.es/wp-content/uploads/store/products/images/1357019990747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7013" y="3484181"/>
            <a:ext cx="1706955" cy="3157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7753</TotalTime>
  <Words>385</Words>
  <Application>Microsoft Office PowerPoint</Application>
  <PresentationFormat>Personalizado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Faceta</vt:lpstr>
      <vt:lpstr>    CELEBRACIÓN DÍA INTERNACIONAL DEL LIBRO                                    2016           </vt:lpstr>
      <vt:lpstr>Diapositiva 2</vt:lpstr>
      <vt:lpstr>     Día del libro</vt:lpstr>
      <vt:lpstr>Diapositiva 4</vt:lpstr>
      <vt:lpstr>ACTIVIDADES</vt:lpstr>
      <vt:lpstr>Diapositiva 6</vt:lpstr>
      <vt:lpstr> Caracterización (Miércoles 20 de abril)     Cada profesor(a) jefe deberá escoger de 2 a 4 estudiantes para que caractericen a los personajes principales de la obra que le corresponde a cada curso.   - Horario: Durante la jornada de la mañana. - Coordinación: Profesoras de Lenguaje y Comunicación de 1° y 2° ciclo.       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Elena Agurto Lillo</dc:creator>
  <cp:lastModifiedBy>www.intercambiosvirtuales.org</cp:lastModifiedBy>
  <cp:revision>65</cp:revision>
  <dcterms:created xsi:type="dcterms:W3CDTF">2015-03-02T19:50:58Z</dcterms:created>
  <dcterms:modified xsi:type="dcterms:W3CDTF">2016-04-14T14:34:56Z</dcterms:modified>
</cp:coreProperties>
</file>